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customer transactions to drive strategic business decisions through SQL, Python, and Power BI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7778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0172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020491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 to increase recurring revenue.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330172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020491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move them into the "Loyal" segment.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330172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2020491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2927628"/>
            <a:ext cx="3130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for sustainable growth.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300543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990862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 in marketing campaigns.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5300543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2298" y="4990862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efforts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09124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0902" y="1632466"/>
            <a:ext cx="3686889" cy="3591520"/>
          </a:xfrm>
          <a:prstGeom prst="roundRect">
            <a:avLst>
              <a:gd name="adj" fmla="val 554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40" y="1861304"/>
            <a:ext cx="663773" cy="66377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2263" y="2043708"/>
            <a:ext cx="298728" cy="29872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89740" y="274629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Scale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6489740" y="3224689"/>
            <a:ext cx="3229213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purchases analyzed across 18 key features including demographics, purchase details, and shopping behavior.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10169009" y="1632466"/>
            <a:ext cx="3686889" cy="3591520"/>
          </a:xfrm>
          <a:prstGeom prst="roundRect">
            <a:avLst>
              <a:gd name="adj" fmla="val 554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847" y="1861304"/>
            <a:ext cx="663773" cy="663773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0370" y="2043708"/>
            <a:ext cx="298728" cy="29872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97847" y="274629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Business Goal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10397847" y="3224689"/>
            <a:ext cx="3229213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 spending patterns, customer segments, and product preferences to guide strategic decisions.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6260902" y="5445204"/>
            <a:ext cx="7594997" cy="2175153"/>
          </a:xfrm>
          <a:prstGeom prst="roundRect">
            <a:avLst>
              <a:gd name="adj" fmla="val 915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740" y="5674042"/>
            <a:ext cx="663773" cy="663773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2263" y="5856446"/>
            <a:ext cx="298728" cy="29872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89740" y="6559034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 Stack</a:t>
            </a:r>
            <a:endParaRPr lang="en-US" sz="2150" dirty="0"/>
          </a:p>
        </p:txBody>
      </p:sp>
      <p:sp>
        <p:nvSpPr>
          <p:cNvPr id="18" name="Text 9"/>
          <p:cNvSpPr/>
          <p:nvPr/>
        </p:nvSpPr>
        <p:spPr>
          <a:xfrm>
            <a:off x="6489740" y="7037427"/>
            <a:ext cx="713732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for queries, Python for data prep, and Power BI for visualization.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6977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9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 and explored structure with df.info() and .describe().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9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799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 using median values per product category.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9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bins and purchase_frequency_days columns for deeper insights.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9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16667"/>
            <a:ext cx="2872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SQLite3 and loaded cleaned data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595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753665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Male customers generate higher total revenue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reveals significant differences in purchasing patterns between male and female customers, with males contributing more to overall revenue.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325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insight helps tailor marketing strategies and product offerings to maximize revenue from each demographic segment.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2542"/>
            <a:ext cx="5914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1482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51084" y="5448776"/>
            <a:ext cx="3762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High-Value Bargain Hunters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93919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customers who used discounts but still spent above average purchase amounts.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191482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685842" y="5448776"/>
            <a:ext cx="3014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85842" y="593919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customers represent ideal targets for premium product upselling despite their discount usage.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30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Favorites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269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5 products identified by highest average review ratings drive customer satisfaction.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56884" y="38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Quality Indicators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6884" y="438269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ratings correlate with repeat purchases and positive word-of-mouth marketing.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36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Highlighting these products in marketing campaigns can boost conversion rates and build brand trust.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24" y="572333"/>
            <a:ext cx="7687151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Shipping &amp; Subscription Analysis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824" y="2185154"/>
            <a:ext cx="22860" cy="5474137"/>
          </a:xfrm>
          <a:prstGeom prst="roundRect">
            <a:avLst>
              <a:gd name="adj" fmla="val 819428"/>
            </a:avLst>
          </a:prstGeom>
          <a:solidFill>
            <a:srgbClr val="E5B2B7"/>
          </a:solidFill>
          <a:ln/>
        </p:spPr>
      </p:sp>
      <p:sp>
        <p:nvSpPr>
          <p:cNvPr id="5" name="Shape 2"/>
          <p:cNvSpPr/>
          <p:nvPr/>
        </p:nvSpPr>
        <p:spPr>
          <a:xfrm>
            <a:off x="6237684" y="2185154"/>
            <a:ext cx="7687151" cy="1547217"/>
          </a:xfrm>
          <a:prstGeom prst="rect">
            <a:avLst/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9050" dir="2700000">
              <a:srgbClr val="e5b2b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445806" y="2400895"/>
            <a:ext cx="260711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Express vs. Standard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45806" y="2850833"/>
            <a:ext cx="7263289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show higher average purchase amounts, indicating willingness to pay premium for speed.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37684" y="4148614"/>
            <a:ext cx="7687151" cy="1547217"/>
          </a:xfrm>
          <a:prstGeom prst="rect">
            <a:avLst/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9050" dir="2700000">
              <a:srgbClr val="e5b2b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445806" y="4364355"/>
            <a:ext cx="277689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Subscriber Advantage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445806" y="4814292"/>
            <a:ext cx="7263289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generate higher average spend and total revenue compared to non-subscribers.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37684" y="6112073"/>
            <a:ext cx="7687151" cy="1547217"/>
          </a:xfrm>
          <a:prstGeom prst="rect">
            <a:avLst/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9050" dir="2700000">
              <a:srgbClr val="e5b2b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45806" y="6327815"/>
            <a:ext cx="314336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Repeat Buyer Correlation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45806" y="6777752"/>
            <a:ext cx="7263289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&gt;5 purchases are significantly more likely to subscribe, showing loyalty program potential.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66796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287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163729"/>
            <a:ext cx="699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E5B2B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00621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028361"/>
            <a:ext cx="13180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E5B2B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48708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4892993"/>
            <a:ext cx="593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classified into three segments based on purchase history. Loyal customers represent the most valuable segment, while new customers offer growth potential through targeted engagement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8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27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visualization brings all insights together, enabling stakeholders to explore data dynamically and make informed decisions in real-time.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9716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7017306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5399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 provides instant access to key metrics and trends.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35650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017306" y="5434370"/>
            <a:ext cx="31313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Actionable Intelligence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59247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 storytelling transforms raw data into strategic recommendations.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2025-11-09T14:35:56Z</dcterms:created>
  <dcterms:modified xsi:type="dcterms:W3CDTF">2025-11-09T14:35:56Z</dcterms:modified>
</cp:coreProperties>
</file>